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532" y="1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AE4EA14-443D-45C9-8EF1-86F3B887AE24}"/>
              </a:ext>
            </a:extLst>
          </p:cNvPr>
          <p:cNvSpPr/>
          <p:nvPr/>
        </p:nvSpPr>
        <p:spPr>
          <a:xfrm>
            <a:off x="3163900" y="6606938"/>
            <a:ext cx="3031349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xmlns="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/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3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300C346-9C37-4B74-A534-B7D44FE3B01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:a16="http://schemas.microsoft.com/office/drawing/2014/main" xmlns="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xmlns="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328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xmlns="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xmlns="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xmlns="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xmlns="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478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Spring</a:t>
            </a:r>
            <a:r>
              <a:rPr lang="en-US" sz="2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Weekly Meetings: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xmlns="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xmlns="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xmlns="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:a16="http://schemas.microsoft.com/office/drawing/2014/main" xmlns="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:a16="http://schemas.microsoft.com/office/drawing/2014/main" xmlns="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 Box 2">
            <a:extLst>
              <a:ext uri="{FF2B5EF4-FFF2-40B4-BE49-F238E27FC236}">
                <a16:creationId xmlns="" xmlns:a16="http://schemas.microsoft.com/office/drawing/2014/main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3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6-7 PM</a:t>
            </a:r>
          </a:p>
          <a:p>
            <a:pPr algn="ctr">
              <a:lnSpc>
                <a:spcPct val="107000"/>
              </a:lnSpc>
            </a:pPr>
            <a:r>
              <a:rPr lang="en-US" sz="320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</a:t>
            </a:r>
            <a:r>
              <a:rPr lang="en-US" sz="320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235</a:t>
            </a:r>
            <a:endParaRPr lang="en-US" sz="32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54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Noah Niedzwiecki</cp:lastModifiedBy>
  <cp:revision>20</cp:revision>
  <dcterms:created xsi:type="dcterms:W3CDTF">2018-01-02T16:48:44Z</dcterms:created>
  <dcterms:modified xsi:type="dcterms:W3CDTF">2019-01-09T21:51:36Z</dcterms:modified>
</cp:coreProperties>
</file>